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A322F-5A28-447E-A763-2EC34118D257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F7FA-A35C-4B8D-B465-600C820A6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4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EF7FA-A35C-4B8D-B465-600C820A68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58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0C7C-1E00-4FAE-AF2B-4A625880CED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0E61-E7F2-401B-877A-4D39058F1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0C7C-1E00-4FAE-AF2B-4A625880CED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0E61-E7F2-401B-877A-4D39058F1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219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0C7C-1E00-4FAE-AF2B-4A625880CED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0E61-E7F2-401B-877A-4D39058F1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9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0C7C-1E00-4FAE-AF2B-4A625880CED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0E61-E7F2-401B-877A-4D39058F1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0C7C-1E00-4FAE-AF2B-4A625880CED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0E61-E7F2-401B-877A-4D39058F1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9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0C7C-1E00-4FAE-AF2B-4A625880CED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0E61-E7F2-401B-877A-4D39058F1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3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0C7C-1E00-4FAE-AF2B-4A625880CED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0E61-E7F2-401B-877A-4D39058F1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3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0C7C-1E00-4FAE-AF2B-4A625880CED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0E61-E7F2-401B-877A-4D39058F1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0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0C7C-1E00-4FAE-AF2B-4A625880CED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0E61-E7F2-401B-877A-4D39058F1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54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0C7C-1E00-4FAE-AF2B-4A625880CED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0E61-E7F2-401B-877A-4D39058F1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57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0C7C-1E00-4FAE-AF2B-4A625880CED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0E61-E7F2-401B-877A-4D39058F1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44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10C7C-1E00-4FAE-AF2B-4A625880CED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D0E61-E7F2-401B-877A-4D39058F1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2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091" y="159111"/>
            <a:ext cx="5056909" cy="28673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9111"/>
            <a:ext cx="5486400" cy="28673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33062"/>
            <a:ext cx="10668000" cy="562337"/>
          </a:xfr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کمیته بررسی تأیید صلاحیت </a:t>
            </a:r>
            <a:r>
              <a:rPr lang="fa-IR" sz="2800" dirty="0">
                <a:cs typeface="B Nazanin" panose="00000400000000000000" pitchFamily="2" charset="-78"/>
              </a:rPr>
              <a:t>اساتید در سال تحصیلی </a:t>
            </a:r>
            <a:r>
              <a:rPr lang="fa-IR" sz="2800" dirty="0" smtClean="0">
                <a:cs typeface="B Nazanin" panose="00000400000000000000" pitchFamily="2" charset="-78"/>
              </a:rPr>
              <a:t>1401-1400</a:t>
            </a:r>
            <a:endParaRPr lang="en-US" sz="2800" dirty="0">
              <a:cs typeface="B Nazanin" panose="00000400000000000000" pitchFamily="2" charset="-7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3602037"/>
            <a:ext cx="4955165" cy="315898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95400"/>
            <a:ext cx="5375564" cy="316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03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</TotalTime>
  <Words>10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کمیته بررسی تأیید صلاحیت اساتید در سال تحصیلی 1401-1400</vt:lpstr>
    </vt:vector>
  </TitlesOfParts>
  <Company>Gerdoo.net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Jaam-e-Jam</dc:creator>
  <cp:lastModifiedBy>Jaam-e-Jam</cp:lastModifiedBy>
  <cp:revision>6</cp:revision>
  <dcterms:created xsi:type="dcterms:W3CDTF">2021-08-15T05:14:25Z</dcterms:created>
  <dcterms:modified xsi:type="dcterms:W3CDTF">2021-08-23T03:29:59Z</dcterms:modified>
</cp:coreProperties>
</file>