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AC31-8C74-4ED3-8FE6-47FE3FDAA2F8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2CCE-ED48-4687-91B8-A5B60287D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4000" dirty="0">
              <a:cs typeface="2 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22CCE-ED48-4687-91B8-A5B60287D9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0356-24F6-4B19-879A-AF1DA5794B4E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3826-C6BD-45F7-A892-6E24E34299C8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25A-B856-43CB-A1FB-539B063BB904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6C700-6FE5-4583-B9F5-AC3716123227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51E9-2AF3-4F90-9B9B-8EDFDE5C9677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C25D-EB19-4480-B122-26015D039C1E}" type="datetime1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00F7-965A-4305-AD76-DC76E0DEE3A0}" type="datetime1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CFC4-46D9-4D30-A03D-1C42A03A43D6}" type="datetime1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2420F-57AE-4166-B40D-73A65573A729}" type="datetime1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B4DE-7247-498F-93D2-A4809588772A}" type="datetime1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29E4-4CF0-4B4E-8B20-FCFBED30128A}" type="datetime1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75C7-27FC-4042-B348-7A9267FBDBCE}" type="datetime1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457200" y="2484438"/>
            <a:ext cx="8550812" cy="10668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dirty="0" smtClean="0"/>
              <a:t>                         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r>
              <a:rPr lang="fa-IR" dirty="0" smtClean="0"/>
              <a:t>                   </a:t>
            </a:r>
            <a:r>
              <a:rPr lang="fa-IR" sz="4800" dirty="0" smtClean="0"/>
              <a:t>مسابقات ملی مهارت  </a:t>
            </a: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12" y="0"/>
            <a:ext cx="4038600" cy="248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99"/>
            <a:ext cx="4267200" cy="2378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1239"/>
            <a:ext cx="4267200" cy="3544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12" y="3551239"/>
            <a:ext cx="4191000" cy="35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2  Titr</vt:lpstr>
      <vt:lpstr>Arial</vt:lpstr>
      <vt:lpstr>Calibri</vt:lpstr>
      <vt:lpstr>Times New Roman</vt:lpstr>
      <vt:lpstr>Office Theme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</dc:creator>
  <cp:lastModifiedBy>dbr</cp:lastModifiedBy>
  <cp:revision>4</cp:revision>
  <dcterms:created xsi:type="dcterms:W3CDTF">2006-08-16T00:00:00Z</dcterms:created>
  <dcterms:modified xsi:type="dcterms:W3CDTF">2021-07-03T06:43:32Z</dcterms:modified>
</cp:coreProperties>
</file>